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stervelt, Eileen T CIV USARMY CEERD-CERL (USA)" initials="WETCUC(" lastIdx="5" clrIdx="0">
    <p:extLst>
      <p:ext uri="{19B8F6BF-5375-455C-9EA6-DF929625EA0E}">
        <p15:presenceInfo xmlns:p15="http://schemas.microsoft.com/office/powerpoint/2012/main" userId="Westervelt, Eileen T CIV USARMY CEERD-CERL (USA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05" autoAdjust="0"/>
  </p:normalViewPr>
  <p:slideViewPr>
    <p:cSldViewPr snapToGrid="0">
      <p:cViewPr varScale="1">
        <p:scale>
          <a:sx n="176" d="100"/>
          <a:sy n="176" d="100"/>
        </p:scale>
        <p:origin x="965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E9D34-25A8-48EC-8ED1-08DD02004E1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CAC33-5E77-45F6-AEA2-6B734389F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4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Corps of Engineers Construction Engineering Research Lab, CER,L has developed a controls retrofit for older multizone HVAC units. We have [some/several] of these types of units and they can be real energy hogs.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retrofit is relatively simple and has a potentially big pay off.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involves adding 2 pieces of equipment (a variable speed drive on the fan, and air flow instrument and modifying the controls program to turn the system down when not needed.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Field tests showed 24-60% savings in energy. An optional demand control ventilation (DCV) feature adds about 5% more savings. DCV requires adding sensors in rooms.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key feature of the retrofit is that it does NOT require vacating the building to install.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costs about $22K/unit (if starting a new project). The Simple Pay Back (SPB) varies between 3-5yrs, depending on local models and costs.  This is a fraction of the cost of a system change out that costs over a half a million and never pays back installation costs with energy savings.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It’s a great add on effort to a controls upgrade project because marginal costs are only about $10K. It could be a viable part of a </a:t>
            </a:r>
            <a:r>
              <a:rPr lang="en-US" dirty="0" err="1"/>
              <a:t>retrocommissioning</a:t>
            </a:r>
            <a:r>
              <a:rPr lang="en-US" dirty="0"/>
              <a:t> effort.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suite of available tools  streamline the implementation effort and include technical evaluation documents, a scoping guide, a savings estimator spreadsheet, procurement support templates, and a commissioning guide.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seems like it is worth exploring.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retrofit allows accumulating energy and cost savings now (with retained saving authority) while delaying costly full system change out. (for about 10yrs)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may be a good interim solution for meeting energy reduction targets with limited budgets</a:t>
            </a:r>
          </a:p>
          <a:p>
            <a:r>
              <a:rPr lang="en-US" dirty="0"/>
              <a:t>The next steps would be to review the tools, talk with the technicians, and perform a scoping/feasibility analysis to see if it makes sense for 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CAC33-5E77-45F6-AEA2-6B734389F0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0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B071-EF8B-460F-9664-84A7949A4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375DF-6FCB-4584-9798-758BB6FC3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060B3-7154-4825-AE4A-2576CDAF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A242D-E969-4200-A2DC-747E9566C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5A58F-0899-4F40-B513-4F58ED56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0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F41D7-D2ED-449F-A212-C241A5984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21670-EAA6-4199-8D69-DAD9FDD07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0842D-9D9E-472C-A809-949361B6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68B8B-7B19-4562-AF20-1E1FC8A9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86DA3-92A3-439F-8B3E-DAE1BD1D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8FC76-98CB-4B02-8C44-04627E8897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04AF2-A9BE-44BF-9492-E1B01F6A6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8A263-858E-433C-9E51-9ADD9C09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8568A-1429-4D27-9871-8B7052E7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579DC-7D81-4C09-B50E-4CF22210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EA135-F38F-44FA-B22B-71740BCAB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70A80-878D-4005-B513-90D9B686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1A556-391E-44B1-B264-C5C99B63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8C79-DE80-4B53-83D6-04938C29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8FE56-62D6-4B05-88ED-6663CDE9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0AA73-C9CD-43A7-ACBF-29032C503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6C8FD-B17F-452A-89BD-69530C0D4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C4970-2B77-4AE0-8C87-43D41386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E9267-2D4D-4981-BEED-F91A82D80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6ABEC-B779-47F2-A0A8-52D311B0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7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1AA2-9C80-4FCE-8A25-C0105FEF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8BBBE-A7EE-4FF4-BAAD-787620592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8311C-9C98-46F6-B8B3-910DF9C4C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AD9E2-1F66-415E-B80C-F930F590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CE674-C7C7-4F40-A189-2487CB8C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81DA2-5055-41AC-9BC2-511A4106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7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BD4F-26A8-47D7-A1E6-9A3B94CF8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2BF19-BE45-4431-B67B-AD9BDE1FD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45D8E2-F6C2-4DAE-9EA7-4D06E1CAF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D38F7-4B4C-43AC-AFE5-3DB9BBBEA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9244F-F511-47DE-BFA7-C26F11DA7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B4DD9-2C1A-41DD-B7E4-93B71D31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C30CE0-6DC1-461F-8567-1987B5C9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F555B1-82D0-4B5D-84B5-48E5D1ED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8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35C59-5FC2-47DB-A86C-D4653859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2D0C0-1DEE-4C15-A221-FF0D4409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A5093-4651-40C8-8C91-56BFDD5D5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E0D3C-4578-4859-91BE-10017CA29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AA348-27AC-45E8-A813-81815DB6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080793-8887-4704-88A4-B412110F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A588C-B66A-468E-A8CD-64DC7852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9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1646-8322-4BD7-A223-E672B00D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6A71-51A7-4A16-8D6C-9DFDCD1E0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D4424-8352-4C67-BD52-3B7747A7F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65CAB-5E9C-45CC-A2BF-0D2A28731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DEAA6-B031-4E52-9D1C-3A42172C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B2A29-7C59-4637-BC89-5AC690D11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266E3-3519-4949-9942-E980EB0D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FE6955-5710-4112-B639-A75B3289D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42DDB-4F6D-4BB6-9463-2ABC2B0A6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C3D38-22E4-4D4B-9756-F81DBF3A7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0926F-BA81-47F5-B701-ADE7EEEE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42504-1666-4B55-82E6-275F29E4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0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B0358-0EDA-42C9-8889-5C5E266A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44794-2941-4735-9BE1-A8D64137F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53096-974C-4343-BFFF-1D30A3C20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1EC84-8221-4CA5-9C16-5292548282B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A8595-7FC2-492C-BDA2-A03697A43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F3F2-1671-43FC-8FCF-F10DDFBCB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C53C-757B-4EFE-B434-ED67451E8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8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A767-F4A9-4ED6-899E-8906580C3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778" y="-3859"/>
            <a:ext cx="11123499" cy="587093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Multizone to Variable Volume HVAC Controls Retrofit for Energy Efficiency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BFF3A-4ACA-4F14-BE3B-0F0B02F21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956" y="688486"/>
            <a:ext cx="8055139" cy="6083374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ERDC-CERL developed a controls retrofit for older multizone HVAC Units.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Involves adding 2 pieces of equipment </a:t>
            </a:r>
          </a:p>
          <a:p>
            <a:pPr marL="1257300" lvl="2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a variable speed drive on the fan </a:t>
            </a:r>
          </a:p>
          <a:p>
            <a:pPr marL="1257300" lvl="2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an air flow instrument </a:t>
            </a:r>
          </a:p>
          <a:p>
            <a:pPr lvl="1" algn="l">
              <a:spcAft>
                <a:spcPts val="600"/>
              </a:spcAft>
            </a:pPr>
            <a:r>
              <a:rPr lang="en-US" sz="4800" dirty="0"/>
              <a:t>                                       …and modifying the controls program to turn the system down when not needed.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Field tests showed 24-60% savings in energy at the air handler.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An optional demand control feature adds ~5% more savings.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Does </a:t>
            </a:r>
            <a:r>
              <a:rPr lang="en-US" sz="4800" i="1" dirty="0"/>
              <a:t>not</a:t>
            </a:r>
            <a:r>
              <a:rPr lang="en-US" sz="4800" dirty="0"/>
              <a:t> require vacating the building to install.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Cost ~ $22K. </a:t>
            </a:r>
            <a:r>
              <a:rPr lang="en-US" sz="4800" b="1" dirty="0"/>
              <a:t> SPB ~ 3-5yrs</a:t>
            </a:r>
            <a:r>
              <a:rPr lang="en-US" sz="4800" dirty="0"/>
              <a:t>, depending on local scope and costs.  - VS -   $500K</a:t>
            </a:r>
            <a:r>
              <a:rPr lang="en-US" sz="4800" baseline="30000" dirty="0"/>
              <a:t>+</a:t>
            </a:r>
            <a:r>
              <a:rPr lang="en-US" sz="4800" dirty="0"/>
              <a:t> and SPB=NA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A great “add on” effort to a controls upgrade project or </a:t>
            </a:r>
            <a:r>
              <a:rPr lang="en-US" sz="4800" dirty="0" err="1"/>
              <a:t>retrocommissioning</a:t>
            </a:r>
            <a:r>
              <a:rPr lang="en-US" sz="4800" dirty="0"/>
              <a:t> effort. Incremental costs ~$10K.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A suite of tools streamline the implementation effort.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Technical Evaluation Resources – fact sheet, tech note, on-demand training. 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Field Scoping Guide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Savings Estimator spreadsheet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Procurement support (Design guide, Templates: Performance Work Statement, Drawings, Specifications, Sequences of Operation)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Commissioning Guide</a:t>
            </a:r>
          </a:p>
          <a:p>
            <a:pPr algn="l">
              <a:spcAft>
                <a:spcPts val="600"/>
              </a:spcAft>
            </a:pPr>
            <a:r>
              <a:rPr lang="en-US" sz="4800" b="1" dirty="0">
                <a:solidFill>
                  <a:schemeClr val="accent1"/>
                </a:solidFill>
              </a:rPr>
              <a:t>Retrofit allows accumulating energy and cost savings now while delaying costly full system change out.</a:t>
            </a:r>
          </a:p>
          <a:p>
            <a:pPr algn="l">
              <a:spcAft>
                <a:spcPts val="600"/>
              </a:spcAft>
            </a:pPr>
            <a:r>
              <a:rPr lang="en-US" sz="4800" b="1" dirty="0">
                <a:solidFill>
                  <a:schemeClr val="accent1"/>
                </a:solidFill>
              </a:rPr>
              <a:t>Good interim solution for meeting energy reduction targets with limited budgets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/>
              <a:t>Next Steps: Review fact sheet &amp; other tools, talk w/ techs, perform scoping/feasibility analysis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4F8E9F7-C334-47FE-9EB4-50C0DCF99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35" y="3038500"/>
            <a:ext cx="3878964" cy="291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A5E428-CB4A-4A73-A50A-BE22F9D2DD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701" y="795129"/>
            <a:ext cx="4477343" cy="1600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340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580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Multizone to Variable Volume HVAC Controls Retrofit for Energy Efficiency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Controls Retrofit of Multizone HVAC Unit for Energy Efficiency</dc:title>
  <dc:creator>Westervelt, Eileen T CIV USARMY CEERD-CERL (USA)</dc:creator>
  <cp:lastModifiedBy>Westervelt, Eileen T CIV USARMY CEERD-CERL (USA)</cp:lastModifiedBy>
  <cp:revision>27</cp:revision>
  <dcterms:created xsi:type="dcterms:W3CDTF">2021-04-27T19:37:07Z</dcterms:created>
  <dcterms:modified xsi:type="dcterms:W3CDTF">2022-05-02T21:33:51Z</dcterms:modified>
</cp:coreProperties>
</file>